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30274895" cy="42803445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34975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6995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04925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7399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174875" algn="l" defTabSz="86995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609850" algn="l" defTabSz="86995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044825" algn="l" defTabSz="86995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479800" algn="l" defTabSz="86995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88" userDrawn="1">
          <p15:clr>
            <a:srgbClr val="A4A3A4"/>
          </p15:clr>
        </p15:guide>
        <p15:guide id="2" orient="horz" pos="26261" userDrawn="1">
          <p15:clr>
            <a:srgbClr val="A4A3A4"/>
          </p15:clr>
        </p15:guide>
        <p15:guide id="3" orient="horz" pos="2793" userDrawn="1">
          <p15:clr>
            <a:srgbClr val="A4A3A4"/>
          </p15:clr>
        </p15:guide>
        <p15:guide id="4" pos="9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0C0C0"/>
    <a:srgbClr val="0046D2"/>
    <a:srgbClr val="FF0000"/>
    <a:srgbClr val="698ED9"/>
    <a:srgbClr val="A7C4FF"/>
    <a:srgbClr val="003064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59" autoAdjust="0"/>
    <p:restoredTop sz="94660"/>
  </p:normalViewPr>
  <p:slideViewPr>
    <p:cSldViewPr snapToGrid="0" showGuides="1">
      <p:cViewPr>
        <p:scale>
          <a:sx n="13" d="100"/>
          <a:sy n="13" d="100"/>
        </p:scale>
        <p:origin x="2208" y="226"/>
      </p:cViewPr>
      <p:guideLst>
        <p:guide orient="horz" pos="6288"/>
        <p:guide orient="horz" pos="26261"/>
        <p:guide orient="horz" pos="2793"/>
        <p:guide pos="95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2013" y="692150"/>
            <a:ext cx="24526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A645BAB7-E9F9-435A-B8BD-F70ADBBCBAF6}" type="slidenum">
              <a:rPr lang="en-US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3497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6995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0492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73990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174875" algn="l" defTabSz="8699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09850" algn="l" defTabSz="8699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44825" algn="l" defTabSz="8699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79800" algn="l" defTabSz="8699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72C7B9C-DA46-4FE0-B590-97F24EE1DB0E}" type="slidenum">
              <a:rPr lang="en-US"/>
            </a:fld>
            <a:endParaRPr lang="en-US" dirty="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2013" y="692150"/>
            <a:ext cx="2452687" cy="3465513"/>
          </a:xfrm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wmf"/><Relationship Id="rId2" Type="http://schemas.openxmlformats.org/officeDocument/2006/relationships/hyperlink" Target="http://www.megaprint.com/" TargetMode="Externa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24663476" y="42353512"/>
            <a:ext cx="3255359" cy="167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1"/>
          <p:cNvSpPr txBox="1"/>
          <p:nvPr userDrawn="1"/>
        </p:nvSpPr>
        <p:spPr>
          <a:xfrm>
            <a:off x="27895976" y="42276676"/>
            <a:ext cx="19756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www.postersession.com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8" name="TextBox 1"/>
          <p:cNvSpPr txBox="1"/>
          <p:nvPr userDrawn="1"/>
        </p:nvSpPr>
        <p:spPr>
          <a:xfrm>
            <a:off x="0" y="42680652"/>
            <a:ext cx="46198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00" dirty="0">
                <a:solidFill>
                  <a:srgbClr val="003064"/>
                </a:solidFill>
              </a:rPr>
              <a:t>www.postersession.com</a:t>
            </a:r>
            <a:endParaRPr lang="en-US" sz="200" dirty="0">
              <a:solidFill>
                <a:srgbClr val="00306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2pPr>
      <a:lvl3pPr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3pPr>
      <a:lvl4pPr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4pPr>
      <a:lvl5pPr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5pPr>
      <a:lvl6pPr marL="434975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86995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04925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7399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6545" indent="-1566545" algn="l" defTabSz="4176395" rtl="0" fontAlgn="base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392170" indent="-1304925" algn="l" defTabSz="4176395" rtl="0" fontAlgn="base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219700" indent="-1043940" algn="l" defTabSz="4176395" rtl="0" fontAlgn="base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306945" indent="-1043940" algn="l" defTabSz="4176395" rtl="0" fontAlgn="base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6095" indent="-1043940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31070" indent="-1043940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266045" indent="-1043940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01020" indent="-1043940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135995" indent="-1043940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975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9950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4925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9900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4875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9850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4825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9800" algn="l" defTabSz="86995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50"/>
          <p:cNvSpPr>
            <a:spLocks noChangeArrowheads="1"/>
          </p:cNvSpPr>
          <p:nvPr/>
        </p:nvSpPr>
        <p:spPr bwMode="auto">
          <a:xfrm>
            <a:off x="1086485" y="24842470"/>
            <a:ext cx="28059380" cy="1684718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1086485" y="8128000"/>
            <a:ext cx="28059380" cy="1610550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AutoShape 13"/>
          <p:cNvSpPr>
            <a:spLocks noChangeArrowheads="1"/>
          </p:cNvSpPr>
          <p:nvPr/>
        </p:nvSpPr>
        <p:spPr bwMode="auto">
          <a:xfrm>
            <a:off x="514350" y="508000"/>
            <a:ext cx="29203650" cy="7010400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defTabSz="4389755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085850" y="1778000"/>
            <a:ext cx="28060650" cy="46320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defTabSz="4389755">
              <a:spcBef>
                <a:spcPct val="50000"/>
              </a:spcBef>
            </a:pPr>
            <a:r>
              <a:rPr lang="en-US" sz="12500" b="1" dirty="0"/>
              <a:t>Title</a:t>
            </a:r>
            <a:endParaRPr lang="en-US" sz="12500" b="1" dirty="0"/>
          </a:p>
          <a:p>
            <a:pPr defTabSz="4389755"/>
            <a:endParaRPr lang="en-US" sz="3200" b="1" dirty="0"/>
          </a:p>
          <a:p>
            <a:pPr defTabSz="4389755"/>
            <a:r>
              <a:rPr lang="en-US" b="1" dirty="0"/>
              <a:t>PEOPLE WHO DID THE STUDY</a:t>
            </a:r>
            <a:endParaRPr lang="en-US" b="1" dirty="0"/>
          </a:p>
          <a:p>
            <a:pPr defTabSz="4389755"/>
            <a:r>
              <a:rPr lang="en-US" sz="4800" b="1" i="1" dirty="0"/>
              <a:t>UNIVERSITIES AND/OR  HOSPITALS THEY ARE AFFILIATED WITH</a:t>
            </a:r>
            <a:endParaRPr lang="en-US" dirty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514350" y="2946400"/>
            <a:ext cx="4114800" cy="2044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defTabSz="4389755">
              <a:spcBef>
                <a:spcPct val="50000"/>
              </a:spcBef>
            </a:pPr>
            <a:r>
              <a:rPr lang="en-US" b="1" dirty="0"/>
              <a:t>Logo</a:t>
            </a:r>
            <a:endParaRPr lang="en-US" b="1" dirty="0"/>
          </a:p>
          <a:p>
            <a:pPr defTabSz="4389755">
              <a:spcBef>
                <a:spcPct val="50000"/>
              </a:spcBef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2063750" y="22255480"/>
            <a:ext cx="25486995" cy="791845"/>
          </a:xfrm>
          <a:prstGeom prst="rect">
            <a:avLst/>
          </a:prstGeom>
          <a:noFill/>
          <a:ln w="57150" cmpd="thinThick">
            <a:noFill/>
            <a:miter lim="800000"/>
          </a:ln>
          <a:effectLst/>
        </p:spPr>
        <p:txBody>
          <a:bodyPr wrap="square" lIns="61170" tIns="30584" rIns="61170" bIns="30584">
            <a:spAutoFit/>
          </a:bodyPr>
          <a:lstStyle/>
          <a:p>
            <a:pPr marL="0" indent="0" algn="l" defTabSz="612775" eaLnBrk="0" hangingPunct="0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MY" altLang="en-US" sz="5000" b="1" dirty="0">
                <a:latin typeface="Times New Roman" panose="02020603050405020304" pitchFamily="18" charset="0"/>
              </a:rPr>
              <a:t>Brief caption to describe image above</a:t>
            </a:r>
            <a:endParaRPr lang="en-MY" alt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>
            <a:off x="26058813" y="2984500"/>
            <a:ext cx="3829050" cy="2044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defTabSz="4389755">
              <a:spcBef>
                <a:spcPct val="50000"/>
              </a:spcBef>
            </a:pPr>
            <a:r>
              <a:rPr lang="en-US" b="1" dirty="0"/>
              <a:t>Logo</a:t>
            </a:r>
            <a:endParaRPr lang="en-US" b="1" dirty="0"/>
          </a:p>
          <a:p>
            <a:pPr defTabSz="4389755">
              <a:spcBef>
                <a:spcPct val="50000"/>
              </a:spcBef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2063750" y="40273605"/>
            <a:ext cx="13061950" cy="791845"/>
          </a:xfrm>
          <a:prstGeom prst="rect">
            <a:avLst/>
          </a:prstGeom>
          <a:noFill/>
          <a:ln w="57150" cmpd="thinThick">
            <a:noFill/>
            <a:miter lim="800000"/>
          </a:ln>
          <a:effectLst/>
        </p:spPr>
        <p:txBody>
          <a:bodyPr wrap="square" lIns="61170" tIns="30584" rIns="61170" bIns="30584">
            <a:spAutoFit/>
          </a:bodyPr>
          <a:p>
            <a:pPr marL="0" indent="0" algn="l" defTabSz="612775" eaLnBrk="0" hangingPunct="0">
              <a:lnSpc>
                <a:spcPct val="95000"/>
              </a:lnSpc>
              <a:buFont typeface="Symbol" panose="05050102010706020507" pitchFamily="18" charset="2"/>
              <a:buNone/>
            </a:pPr>
            <a:r>
              <a:rPr lang="en-MY" altLang="en-US" sz="5000" b="1" dirty="0">
                <a:latin typeface="Times New Roman" panose="02020603050405020304" pitchFamily="18" charset="0"/>
              </a:rPr>
              <a:t>Brief caption to desribe image above</a:t>
            </a:r>
            <a:endParaRPr lang="en-MY" altLang="en-US" sz="5000" b="1" dirty="0">
              <a:latin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9116695" y="14869160"/>
            <a:ext cx="12762865" cy="1353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MY" altLang="en-US"/>
              <a:t>Insert clinical image here</a:t>
            </a:r>
            <a:endParaRPr lang="en-MY" altLang="en-US"/>
          </a:p>
        </p:txBody>
      </p:sp>
      <p:sp>
        <p:nvSpPr>
          <p:cNvPr id="5" name="Text Box 4"/>
          <p:cNvSpPr txBox="1"/>
          <p:nvPr/>
        </p:nvSpPr>
        <p:spPr>
          <a:xfrm>
            <a:off x="9116695" y="31577280"/>
            <a:ext cx="12762865" cy="26149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MY" altLang="en-US"/>
              <a:t>Insert second clinical image here if applicable</a:t>
            </a:r>
            <a:endParaRPr lang="en-MY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438975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438975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WPS Presentation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Times New Roman</vt:lpstr>
      <vt:lpstr>Symbol</vt:lpstr>
      <vt:lpstr>Microsoft YaHei</vt:lpstr>
      <vt:lpstr>Arial Unicode MS</vt:lpstr>
      <vt:lpstr>Default Design</vt:lpstr>
      <vt:lpstr>PowerPoint 演示文稿</vt:lpstr>
    </vt:vector>
  </TitlesOfParts>
  <Company>MegaPrint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A0 Vertical Poster</dc:title>
  <dc:creator>Ethan Shulda;www.postersession.com</dc:creator>
  <cp:keywords>www.postersession.com</cp:keywords>
  <dc:description>©MegaPrint Inc. 2009-2015</dc:description>
  <cp:category>Research Poster</cp:category>
  <cp:lastModifiedBy>google1514646471</cp:lastModifiedBy>
  <cp:revision>38</cp:revision>
  <dcterms:created xsi:type="dcterms:W3CDTF">2008-12-04T00:20:00Z</dcterms:created>
  <dcterms:modified xsi:type="dcterms:W3CDTF">2024-05-24T12:41:44Z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2022-12-08T02:35:35Z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a47daa7d-3daf-45dd-b190-9088aa75efa0</vt:lpwstr>
  </property>
  <property fmtid="{D5CDD505-2E9C-101B-9397-08002B2CF9AE}" pid="7" name="MSIP_Label_defa4170-0d19-0005-0004-bc88714345d2_ActionId">
    <vt:lpwstr>88659610-f409-4e0e-8d56-65636c05ad4d</vt:lpwstr>
  </property>
  <property fmtid="{D5CDD505-2E9C-101B-9397-08002B2CF9AE}" pid="8" name="MSIP_Label_defa4170-0d19-0005-0004-bc88714345d2_ContentBits">
    <vt:lpwstr>0</vt:lpwstr>
  </property>
  <property fmtid="{D5CDD505-2E9C-101B-9397-08002B2CF9AE}" pid="9" name="ICV">
    <vt:lpwstr>AE5CADF8EE5D4B17B15ECF8504ACDB3B_13</vt:lpwstr>
  </property>
  <property fmtid="{D5CDD505-2E9C-101B-9397-08002B2CF9AE}" pid="10" name="KSOProductBuildVer">
    <vt:lpwstr>1033-12.2.0.16909</vt:lpwstr>
  </property>
</Properties>
</file>