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5213" cy="42803763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1pPr>
    <a:lvl2pPr marL="43498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2pPr>
    <a:lvl3pPr marL="86996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3pPr>
    <a:lvl4pPr marL="130494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4pPr>
    <a:lvl5pPr marL="173992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+mn-cs"/>
      </a:defRPr>
    </a:lvl5pPr>
    <a:lvl6pPr marL="2174900" algn="l" defTabSz="86996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6pPr>
    <a:lvl7pPr marL="2609880" algn="l" defTabSz="86996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7pPr>
    <a:lvl8pPr marL="3044861" algn="l" defTabSz="86996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8pPr>
    <a:lvl9pPr marL="3479841" algn="l" defTabSz="86996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88">
          <p15:clr>
            <a:srgbClr val="A4A3A4"/>
          </p15:clr>
        </p15:guide>
        <p15:guide id="2" orient="horz" pos="26261">
          <p15:clr>
            <a:srgbClr val="A4A3A4"/>
          </p15:clr>
        </p15:guide>
        <p15:guide id="3" orient="horz" pos="2793">
          <p15:clr>
            <a:srgbClr val="A4A3A4"/>
          </p15:clr>
        </p15:guide>
        <p15:guide id="4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0C0C0"/>
    <a:srgbClr val="0046D2"/>
    <a:srgbClr val="FF0000"/>
    <a:srgbClr val="698ED9"/>
    <a:srgbClr val="A7C4FF"/>
    <a:srgbClr val="003064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559" autoAdjust="0"/>
    <p:restoredTop sz="94660"/>
  </p:normalViewPr>
  <p:slideViewPr>
    <p:cSldViewPr snapToGrid="0">
      <p:cViewPr>
        <p:scale>
          <a:sx n="13" d="100"/>
          <a:sy n="13" d="100"/>
        </p:scale>
        <p:origin x="2208" y="226"/>
      </p:cViewPr>
      <p:guideLst>
        <p:guide orient="horz" pos="6288"/>
        <p:guide orient="horz" pos="26261"/>
        <p:guide orient="horz" pos="2793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32013" y="692150"/>
            <a:ext cx="2452687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45BAB7-E9F9-435A-B8BD-F70ADBBCBAF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284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3498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6996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0494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739920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174900" algn="l" defTabSz="8699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09880" algn="l" defTabSz="8699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44861" algn="l" defTabSz="8699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79841" algn="l" defTabSz="8699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2C7B9C-DA46-4FE0-B590-97F24EE1DB0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32013" y="692150"/>
            <a:ext cx="2452687" cy="34655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gaprint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6BFFBEBF-6F96-4D73-87E7-3525B82575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24663476" y="42353512"/>
            <a:ext cx="3255359" cy="167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9C365D95-4213-4FDE-84BF-DFB5A2F65993}"/>
              </a:ext>
            </a:extLst>
          </p:cNvPr>
          <p:cNvSpPr txBox="1"/>
          <p:nvPr userDrawn="1"/>
        </p:nvSpPr>
        <p:spPr>
          <a:xfrm>
            <a:off x="27895976" y="42276676"/>
            <a:ext cx="197566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bg1"/>
                </a:solidFill>
              </a:rPr>
              <a:t>www.postersession.com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C7E6A034-93E0-421C-ACA5-B28573E1673A}"/>
              </a:ext>
            </a:extLst>
          </p:cNvPr>
          <p:cNvSpPr txBox="1"/>
          <p:nvPr userDrawn="1"/>
        </p:nvSpPr>
        <p:spPr>
          <a:xfrm>
            <a:off x="0" y="42680652"/>
            <a:ext cx="461986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" dirty="0">
                <a:solidFill>
                  <a:srgbClr val="003064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176111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111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2pPr>
      <a:lvl3pPr algn="ctr" defTabSz="4176111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3pPr>
      <a:lvl4pPr algn="ctr" defTabSz="4176111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4pPr>
      <a:lvl5pPr algn="ctr" defTabSz="4176111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5pPr>
      <a:lvl6pPr marL="434980" algn="ctr" defTabSz="4176111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6pPr>
      <a:lvl7pPr marL="869960" algn="ctr" defTabSz="4176111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7pPr>
      <a:lvl8pPr marL="1304940" algn="ctr" defTabSz="4176111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8pPr>
      <a:lvl9pPr marL="1739920" algn="ctr" defTabSz="4176111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9pPr>
    </p:titleStyle>
    <p:bodyStyle>
      <a:lvl1pPr marL="1566231" indent="-1566231" algn="l" defTabSz="4176111" rtl="0" fontAlgn="base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392240" indent="-1304940" algn="l" defTabSz="4176111" rtl="0" fontAlgn="base">
        <a:spcBef>
          <a:spcPct val="20000"/>
        </a:spcBef>
        <a:spcAft>
          <a:spcPct val="0"/>
        </a:spcAft>
        <a:buChar char="–"/>
        <a:defRPr sz="12700">
          <a:solidFill>
            <a:schemeClr val="tx1"/>
          </a:solidFill>
          <a:latin typeface="+mn-lt"/>
        </a:defRPr>
      </a:lvl2pPr>
      <a:lvl3pPr marL="5219761" indent="-1043651" algn="l" defTabSz="4176111" rtl="0" fontAlgn="base">
        <a:spcBef>
          <a:spcPct val="20000"/>
        </a:spcBef>
        <a:spcAft>
          <a:spcPct val="0"/>
        </a:spcAft>
        <a:buChar char="•"/>
        <a:defRPr sz="10900">
          <a:solidFill>
            <a:schemeClr val="tx1"/>
          </a:solidFill>
          <a:latin typeface="+mn-lt"/>
        </a:defRPr>
      </a:lvl3pPr>
      <a:lvl4pPr marL="7307061" indent="-1043651" algn="l" defTabSz="4176111" rtl="0" fontAlgn="base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4pPr>
      <a:lvl5pPr marL="9395872" indent="-1043651" algn="l" defTabSz="4176111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5pPr>
      <a:lvl6pPr marL="9830852" indent="-1043651" algn="l" defTabSz="4176111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6pPr>
      <a:lvl7pPr marL="10265832" indent="-1043651" algn="l" defTabSz="4176111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7pPr>
      <a:lvl8pPr marL="10700813" indent="-1043651" algn="l" defTabSz="4176111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8pPr>
      <a:lvl9pPr marL="11135793" indent="-1043651" algn="l" defTabSz="4176111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98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996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494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992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490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9880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4861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9841" algn="l" defTabSz="86996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50"/>
          <p:cNvSpPr>
            <a:spLocks noChangeArrowheads="1"/>
          </p:cNvSpPr>
          <p:nvPr/>
        </p:nvSpPr>
        <p:spPr bwMode="auto">
          <a:xfrm>
            <a:off x="15544800" y="8166100"/>
            <a:ext cx="14173200" cy="33523238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571500" y="8128000"/>
            <a:ext cx="14058900" cy="33561338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4114800" y="30697675"/>
            <a:ext cx="737235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Methods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8859500" y="31757938"/>
            <a:ext cx="737235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Conclusions</a:t>
            </a:r>
          </a:p>
        </p:txBody>
      </p:sp>
      <p:sp>
        <p:nvSpPr>
          <p:cNvPr id="27" name="AutoShape 13"/>
          <p:cNvSpPr>
            <a:spLocks noChangeArrowheads="1"/>
          </p:cNvSpPr>
          <p:nvPr/>
        </p:nvSpPr>
        <p:spPr bwMode="auto">
          <a:xfrm>
            <a:off x="514350" y="508000"/>
            <a:ext cx="29203650" cy="7010400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389438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085850" y="1778000"/>
            <a:ext cx="28060650" cy="46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12500" b="1" dirty="0"/>
              <a:t>Title</a:t>
            </a:r>
          </a:p>
          <a:p>
            <a:pPr defTabSz="4389438"/>
            <a:endParaRPr lang="en-US" sz="3200" b="1" dirty="0"/>
          </a:p>
          <a:p>
            <a:pPr defTabSz="4389438"/>
            <a:r>
              <a:rPr lang="en-US" b="1" dirty="0"/>
              <a:t>PEOPLE WHO DID THE STUDY</a:t>
            </a:r>
          </a:p>
          <a:p>
            <a:pPr defTabSz="4389438"/>
            <a:r>
              <a:rPr lang="en-US" sz="4800" b="1" i="1" dirty="0"/>
              <a:t>UNIVERSITIES AND/OR  HOSPITALS THEY ARE AFFILIATED WITH</a:t>
            </a:r>
            <a:endParaRPr lang="en-US" dirty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514350" y="2946400"/>
            <a:ext cx="4114800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Logo</a:t>
            </a:r>
          </a:p>
          <a:p>
            <a:pPr defTabSz="4389438">
              <a:spcBef>
                <a:spcPct val="50000"/>
              </a:spcBef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19545300" y="36562242"/>
            <a:ext cx="622935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6500" dirty="0"/>
              <a:t>Bibliography</a:t>
            </a: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1085850" y="31902400"/>
            <a:ext cx="13087350" cy="9319684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61170" tIns="30584" rIns="61170" bIns="30584"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r>
              <a:rPr lang="en-US" sz="32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algn="l" defTabSz="612775" eaLnBrk="0" hangingPunct="0">
              <a:lnSpc>
                <a:spcPct val="95000"/>
              </a:lnSpc>
            </a:pPr>
            <a:endParaRPr lang="en-US" sz="3200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r>
              <a:rPr lang="en-US" sz="3200" dirty="0">
                <a:latin typeface="Times New Roman" pitchFamily="18" charset="0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sz="3200" b="1" dirty="0">
              <a:latin typeface="Times New Roman" pitchFamily="18" charset="0"/>
            </a:endParaRPr>
          </a:p>
          <a:p>
            <a:pPr algn="l" defTabSz="612775" eaLnBrk="0" hangingPunct="0"/>
            <a:endParaRPr lang="en-US" sz="2400" dirty="0">
              <a:latin typeface="Times New Roman" pitchFamily="18" charset="0"/>
            </a:endParaRPr>
          </a:p>
        </p:txBody>
      </p:sp>
      <p:sp>
        <p:nvSpPr>
          <p:cNvPr id="36" name="Text Box 38"/>
          <p:cNvSpPr txBox="1">
            <a:spLocks noChangeArrowheads="1"/>
          </p:cNvSpPr>
          <p:nvPr/>
        </p:nvSpPr>
        <p:spPr bwMode="auto">
          <a:xfrm>
            <a:off x="16084550" y="37506275"/>
            <a:ext cx="13061950" cy="412432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61170" tIns="30584" rIns="61170" bIns="30584">
            <a:spAutoFit/>
          </a:bodyPr>
          <a:lstStyle/>
          <a:p>
            <a:pPr marL="342900" indent="-342900" algn="l" defTabSz="612775" eaLnBrk="0" hangingPunct="0">
              <a:lnSpc>
                <a:spcPct val="95000"/>
              </a:lnSpc>
            </a:pPr>
            <a:endParaRPr lang="en-US" sz="2800" b="1" u="sng" dirty="0">
              <a:latin typeface="Times New Roman" pitchFamily="18" charset="0"/>
            </a:endParaRPr>
          </a:p>
          <a:p>
            <a:pPr marL="342900" indent="-342900" algn="l" defTabSz="612775" eaLnBrk="0" hangingPunct="0">
              <a:lnSpc>
                <a:spcPct val="95000"/>
              </a:lnSpc>
              <a:buFontTx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Xxxxxxxxxxxxxxxxxxxxxxxxxxxxxxxxxxxxxxxxxxxxxxxxxxxxxxxxxxxxxxxxxxxxxxxxxxxxxxxxxxxxxxxxxxx</a:t>
            </a:r>
          </a:p>
          <a:p>
            <a:pPr marL="342900" indent="-342900" algn="l" defTabSz="612775" eaLnBrk="0" hangingPunct="0">
              <a:lnSpc>
                <a:spcPct val="95000"/>
              </a:lnSpc>
              <a:buFontTx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Xxxxxxxxxxxxxxxxxxxxxxxxxxxxxxxxxxxxxxxxxxxxxxxxxxxxxxxxxxxxxxxxxxxxxxxxxxxxxxxxxxxxxxxxxxxx</a:t>
            </a:r>
          </a:p>
          <a:p>
            <a:pPr marL="342900" indent="-342900" algn="l" defTabSz="612775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Xxxxxxxxxxxxxxxxxxxxxxxxxxxxxxxxxxxxxxxxxxxxxxxxxxxxxxxxxxxxxxxxxxxxxxxxxxxxxxxxxxxxxxxxxxxxxxxxxxxxxxxxxxxxxxxxxxxxxxx</a:t>
            </a:r>
          </a:p>
          <a:p>
            <a:pPr marL="342900" indent="-342900" algn="l" defTabSz="612775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</a:t>
            </a:r>
          </a:p>
          <a:p>
            <a:pPr marL="342900" indent="-342900" algn="l" defTabSz="612775" eaLnBrk="0" hangingPunct="0">
              <a:lnSpc>
                <a:spcPct val="95000"/>
              </a:lnSpc>
              <a:buFont typeface="Symbol" pitchFamily="18" charset="2"/>
              <a:buAutoNum type="arabicPeriod"/>
            </a:pP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7" name="Text Box 39"/>
          <p:cNvSpPr txBox="1">
            <a:spLocks noChangeArrowheads="1"/>
          </p:cNvSpPr>
          <p:nvPr/>
        </p:nvSpPr>
        <p:spPr bwMode="auto">
          <a:xfrm>
            <a:off x="16049625" y="10401300"/>
            <a:ext cx="13096875" cy="286868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61170" tIns="30584" rIns="61170" bIns="30584"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r>
              <a:rPr lang="en-US" sz="32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8" name="Text Box 40"/>
          <p:cNvSpPr txBox="1">
            <a:spLocks noChangeArrowheads="1"/>
          </p:cNvSpPr>
          <p:nvPr/>
        </p:nvSpPr>
        <p:spPr bwMode="auto">
          <a:xfrm>
            <a:off x="16135351" y="32689800"/>
            <a:ext cx="13011150" cy="4038239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61170" tIns="30584" rIns="61170" bIns="30584"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endParaRPr lang="en-US" sz="2800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r>
              <a:rPr lang="en-US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800" b="1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endParaRPr lang="en-US" sz="2000" dirty="0">
              <a:latin typeface="Times New Roman" pitchFamily="18" charset="0"/>
            </a:endParaRP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3829050" y="8737600"/>
            <a:ext cx="737235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Introduction</a:t>
            </a:r>
          </a:p>
        </p:txBody>
      </p: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18973800" y="8751888"/>
            <a:ext cx="737235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Results</a:t>
            </a:r>
          </a:p>
        </p:txBody>
      </p:sp>
      <p:sp>
        <p:nvSpPr>
          <p:cNvPr id="41" name="Text Box 49"/>
          <p:cNvSpPr txBox="1">
            <a:spLocks noChangeArrowheads="1"/>
          </p:cNvSpPr>
          <p:nvPr/>
        </p:nvSpPr>
        <p:spPr bwMode="auto">
          <a:xfrm>
            <a:off x="26058813" y="2984500"/>
            <a:ext cx="3829050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Logo</a:t>
            </a:r>
          </a:p>
          <a:p>
            <a:pPr defTabSz="4389438">
              <a:spcBef>
                <a:spcPct val="50000"/>
              </a:spcBef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Text Box 39">
            <a:extLst>
              <a:ext uri="{FF2B5EF4-FFF2-40B4-BE49-F238E27FC236}">
                <a16:creationId xmlns:a16="http://schemas.microsoft.com/office/drawing/2014/main" id="{27641B6B-5730-468B-1B7C-6847B2C7F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2537" y="10398447"/>
            <a:ext cx="13096875" cy="286868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61170" tIns="30584" rIns="61170" bIns="30584"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r>
              <a:rPr lang="en-US" sz="32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34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Symbol</vt:lpstr>
      <vt:lpstr>Times New Roman</vt:lpstr>
      <vt:lpstr>Default Design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A0 Vertical Poster</dc:title>
  <dc:creator>Ethan Shulda;www.postersession.com</dc:creator>
  <cp:keywords>www.postersession.com</cp:keywords>
  <dc:description>©MegaPrint Inc. 2009-2015</dc:description>
  <cp:lastModifiedBy>caremy80</cp:lastModifiedBy>
  <cp:revision>37</cp:revision>
  <dcterms:created xsi:type="dcterms:W3CDTF">2008-12-04T00:20:37Z</dcterms:created>
  <dcterms:modified xsi:type="dcterms:W3CDTF">2022-12-08T02:36:57Z</dcterms:modified>
  <cp:category>Research Poster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2022-12-08T02:35:35Z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a47daa7d-3daf-45dd-b190-9088aa75efa0</vt:lpwstr>
  </property>
  <property fmtid="{D5CDD505-2E9C-101B-9397-08002B2CF9AE}" pid="7" name="MSIP_Label_defa4170-0d19-0005-0004-bc88714345d2_ActionId">
    <vt:lpwstr>88659610-f409-4e0e-8d56-65636c05ad4d</vt:lpwstr>
  </property>
  <property fmtid="{D5CDD505-2E9C-101B-9397-08002B2CF9AE}" pid="8" name="MSIP_Label_defa4170-0d19-0005-0004-bc88714345d2_ContentBits">
    <vt:lpwstr>0</vt:lpwstr>
  </property>
</Properties>
</file>